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1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主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744615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52735"/>
            <a:ext cx="8229600" cy="652934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917032"/>
          </a:xfr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Guomaolong</dc:creator>
  <cp:lastModifiedBy>deeplm</cp:lastModifiedBy>
  <cp:revision>10</cp:revision>
  <dcterms:created xsi:type="dcterms:W3CDTF">2015-11-14T03:24:14Z</dcterms:created>
  <dcterms:modified xsi:type="dcterms:W3CDTF">2016-05-04T06:19:50Z</dcterms:modified>
</cp:coreProperties>
</file>