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2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BA91-8561-4750-A484-543841151C11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0E8E-C8C9-470E-A144-8AC67C5C82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235F3-CB98-46DF-9344-60B16CF8B6E8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198C-B8AC-4630-8AB3-AF77F51EEC6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深色-CMIT2017 PPT-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深色-CMIT2017 PPT-内-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652934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917032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深色-CMIT2017 PPT-内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285720" y="2500306"/>
            <a:ext cx="8229600" cy="1143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Guomaolong</dc:creator>
  <cp:lastModifiedBy>deeplm</cp:lastModifiedBy>
  <cp:revision>21</cp:revision>
  <dcterms:created xsi:type="dcterms:W3CDTF">2015-11-14T03:24:14Z</dcterms:created>
  <dcterms:modified xsi:type="dcterms:W3CDTF">2017-07-28T08:21:59Z</dcterms:modified>
</cp:coreProperties>
</file>