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2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BA91-8561-4750-A484-543841151C11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0E8E-C8C9-470E-A144-8AC67C5C82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235F3-CB98-46DF-9344-60B16CF8B6E8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198C-B8AC-4630-8AB3-AF77F51EEC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浅-CMIT2017 PPT-封面-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浅-CMIT2017 PPT-内页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浅-CMIT2017 PPT-内页-2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229600" cy="1143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deeplm</cp:lastModifiedBy>
  <cp:revision>19</cp:revision>
  <dcterms:created xsi:type="dcterms:W3CDTF">2015-11-14T03:24:14Z</dcterms:created>
  <dcterms:modified xsi:type="dcterms:W3CDTF">2017-07-31T08:49:49Z</dcterms:modified>
</cp:coreProperties>
</file>