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3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82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9BA91-8561-4750-A484-543841151C11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30E8E-C8C9-470E-A144-8AC67C5C825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235F3-CB98-46DF-9344-60B16CF8B6E8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7198C-B8AC-4630-8AB3-AF77F51EEC6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主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浅-CMIT2017-PPT-封面-08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744615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52735"/>
            <a:ext cx="8229600" cy="652934"/>
          </a:xfrm>
        </p:spPr>
        <p:txBody>
          <a:bodyPr/>
          <a:lstStyle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917032"/>
          </a:xfrm>
        </p:spPr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571472" y="1857364"/>
            <a:ext cx="8229600" cy="114300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0</Words>
  <Application>Microsoft Office PowerPoint</Application>
  <PresentationFormat>全屏显示(4:3)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Guomaolong</dc:creator>
  <cp:lastModifiedBy>45</cp:lastModifiedBy>
  <cp:revision>22</cp:revision>
  <dcterms:created xsi:type="dcterms:W3CDTF">2015-11-14T03:24:14Z</dcterms:created>
  <dcterms:modified xsi:type="dcterms:W3CDTF">2018-08-01T14:09:58Z</dcterms:modified>
</cp:coreProperties>
</file>