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2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BA91-8561-4750-A484-543841151C11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30E8E-C8C9-470E-A144-8AC67C5C82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235F3-CB98-46DF-9344-60B16CF8B6E8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7198C-B8AC-4630-8AB3-AF77F51EEC6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浅-CMIT2017-PPT-封面-08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74461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52735"/>
            <a:ext cx="8229600" cy="652934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917032"/>
          </a:xfr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229600" cy="11430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Guomaolong</dc:creator>
  <cp:lastModifiedBy>45</cp:lastModifiedBy>
  <cp:revision>22</cp:revision>
  <dcterms:created xsi:type="dcterms:W3CDTF">2015-11-14T03:24:14Z</dcterms:created>
  <dcterms:modified xsi:type="dcterms:W3CDTF">2018-08-01T14:09:58Z</dcterms:modified>
</cp:coreProperties>
</file>