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96" y="-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2"/>
            <a:ext cx="9144000" cy="5143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2020/5/22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6"/>
            <a:ext cx="9144000" cy="51389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6582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05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6398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全屏显示(16:9)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Daisy</dc:creator>
  <cp:lastModifiedBy>Windows 用户</cp:lastModifiedBy>
  <cp:revision>4</cp:revision>
  <dcterms:created xsi:type="dcterms:W3CDTF">2020-05-11T08:33:36Z</dcterms:created>
  <dcterms:modified xsi:type="dcterms:W3CDTF">2020-05-22T04:13:00Z</dcterms:modified>
</cp:coreProperties>
</file>