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9439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64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709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Daisy</dc:creator>
  <cp:lastModifiedBy>Windows 用户</cp:lastModifiedBy>
  <cp:revision>3</cp:revision>
  <dcterms:created xsi:type="dcterms:W3CDTF">2020-05-11T05:11:40Z</dcterms:created>
  <dcterms:modified xsi:type="dcterms:W3CDTF">2020-05-22T04:37:36Z</dcterms:modified>
</cp:coreProperties>
</file>