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3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5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2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Daisy</dc:creator>
  <cp:lastModifiedBy>Windows 用户</cp:lastModifiedBy>
  <cp:revision>2</cp:revision>
  <dcterms:created xsi:type="dcterms:W3CDTF">2020-05-11T08:35:11Z</dcterms:created>
  <dcterms:modified xsi:type="dcterms:W3CDTF">2020-05-15T07:49:25Z</dcterms:modified>
</cp:coreProperties>
</file>