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23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01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364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全屏显示(4:3)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4" baseType="lpstr"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Daisy</dc:creator>
  <cp:lastModifiedBy>Windows 用户</cp:lastModifiedBy>
  <cp:revision>3</cp:revision>
  <dcterms:created xsi:type="dcterms:W3CDTF">2020-05-11T05:13:00Z</dcterms:created>
  <dcterms:modified xsi:type="dcterms:W3CDTF">2020-05-15T07:38:30Z</dcterms:modified>
</cp:coreProperties>
</file>