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-63" y="-1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" y="0"/>
            <a:ext cx="12191285" cy="6858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0" y="196764"/>
            <a:ext cx="2668820" cy="124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0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65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266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320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268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439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44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020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45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97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79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3C3CE-F8C1-4BBF-94F7-040CB33B1B27}" type="datetimeFigureOut">
              <a:rPr lang="zh-CN" altLang="en-US" smtClean="0"/>
              <a:t>2021/10/26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" y="0"/>
            <a:ext cx="12191285" cy="6858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82" y="155239"/>
            <a:ext cx="1726587" cy="75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7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262" y="2262553"/>
            <a:ext cx="7995142" cy="1247409"/>
          </a:xfrm>
        </p:spPr>
        <p:txBody>
          <a:bodyPr anchor="ctr" anchorCtr="0"/>
          <a:lstStyle/>
          <a:p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39261" y="3602038"/>
            <a:ext cx="7995143" cy="676885"/>
          </a:xfrm>
        </p:spPr>
        <p:txBody>
          <a:bodyPr anchor="ctr" anchorCtr="0"/>
          <a:lstStyle/>
          <a:p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1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03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54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自定义</PresentationFormat>
  <Paragraphs>0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马楠楠</cp:lastModifiedBy>
  <cp:revision>5</cp:revision>
  <dcterms:created xsi:type="dcterms:W3CDTF">2021-10-21T06:53:30Z</dcterms:created>
  <dcterms:modified xsi:type="dcterms:W3CDTF">2021-10-26T02:24:22Z</dcterms:modified>
</cp:coreProperties>
</file>