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-63" y="-1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4" y="0"/>
            <a:ext cx="121673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0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653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66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320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2686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39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44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20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45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972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79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C3CE-F8C1-4BBF-94F7-040CB33B1B27}" type="datetimeFigureOut">
              <a:rPr lang="zh-CN" altLang="en-US" smtClean="0"/>
              <a:t>2021/11/1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13C2F-5323-46CB-9CE6-05C711B9118E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"/>
            <a:ext cx="12195024" cy="685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7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99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661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293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自定义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马楠楠</cp:lastModifiedBy>
  <cp:revision>13</cp:revision>
  <dcterms:created xsi:type="dcterms:W3CDTF">2021-10-21T06:53:30Z</dcterms:created>
  <dcterms:modified xsi:type="dcterms:W3CDTF">2021-11-01T09:08:31Z</dcterms:modified>
</cp:coreProperties>
</file>