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5" r:id="rId3"/>
    <p:sldId id="266" r:id="rId4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howGuides="1">
      <p:cViewPr varScale="1">
        <p:scale>
          <a:sx n="87" d="100"/>
          <a:sy n="87" d="100"/>
        </p:scale>
        <p:origin x="-63" y="-129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单击以编辑母版副标题样式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3C3CE-F8C1-4BBF-94F7-040CB33B1B27}" type="datetimeFigureOut">
              <a:rPr lang="zh-CN" altLang="en-US" smtClean="0"/>
              <a:t>2021/11/1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13C2F-5323-46CB-9CE6-05C711B9118E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14" name="图片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34" y="0"/>
            <a:ext cx="1216736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43013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3C3CE-F8C1-4BBF-94F7-040CB33B1B27}" type="datetimeFigureOut">
              <a:rPr lang="zh-CN" altLang="en-US" smtClean="0"/>
              <a:t>2021/11/1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13C2F-5323-46CB-9CE6-05C711B9118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096530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3C3CE-F8C1-4BBF-94F7-040CB33B1B27}" type="datetimeFigureOut">
              <a:rPr lang="zh-CN" altLang="en-US" smtClean="0"/>
              <a:t>2021/11/1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13C2F-5323-46CB-9CE6-05C711B9118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626651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3C3CE-F8C1-4BBF-94F7-040CB33B1B27}" type="datetimeFigureOut">
              <a:rPr lang="zh-CN" altLang="en-US" smtClean="0"/>
              <a:t>2021/11/1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13C2F-5323-46CB-9CE6-05C711B9118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732093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3C3CE-F8C1-4BBF-94F7-040CB33B1B27}" type="datetimeFigureOut">
              <a:rPr lang="zh-CN" altLang="en-US" smtClean="0"/>
              <a:t>2021/11/1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13C2F-5323-46CB-9CE6-05C711B9118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826861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3C3CE-F8C1-4BBF-94F7-040CB33B1B27}" type="datetimeFigureOut">
              <a:rPr lang="zh-CN" altLang="en-US" smtClean="0"/>
              <a:t>2021/11/1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13C2F-5323-46CB-9CE6-05C711B9118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343960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3C3CE-F8C1-4BBF-94F7-040CB33B1B27}" type="datetimeFigureOut">
              <a:rPr lang="zh-CN" altLang="en-US" smtClean="0"/>
              <a:t>2021/11/1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13C2F-5323-46CB-9CE6-05C711B9118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94459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3C3CE-F8C1-4BBF-94F7-040CB33B1B27}" type="datetimeFigureOut">
              <a:rPr lang="zh-CN" altLang="en-US" smtClean="0"/>
              <a:t>2021/11/1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13C2F-5323-46CB-9CE6-05C711B9118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202009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3C3CE-F8C1-4BBF-94F7-040CB33B1B27}" type="datetimeFigureOut">
              <a:rPr lang="zh-CN" altLang="en-US" smtClean="0"/>
              <a:t>2021/11/1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13C2F-5323-46CB-9CE6-05C711B9118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224574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3C3CE-F8C1-4BBF-94F7-040CB33B1B27}" type="datetimeFigureOut">
              <a:rPr lang="zh-CN" altLang="en-US" smtClean="0"/>
              <a:t>2021/11/1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13C2F-5323-46CB-9CE6-05C711B9118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609727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3C3CE-F8C1-4BBF-94F7-040CB33B1B27}" type="datetimeFigureOut">
              <a:rPr lang="zh-CN" altLang="en-US" smtClean="0"/>
              <a:t>2021/11/1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13C2F-5323-46CB-9CE6-05C711B9118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527971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83C3CE-F8C1-4BBF-94F7-040CB33B1B27}" type="datetimeFigureOut">
              <a:rPr lang="zh-CN" altLang="en-US" smtClean="0"/>
              <a:t>2021/11/1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B13C2F-5323-46CB-9CE6-05C711B9118E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8" name="图片 7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700"/>
            <a:ext cx="12195024" cy="6856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74743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6990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766130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642930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0</Words>
  <Application>Microsoft Office PowerPoint</Application>
  <PresentationFormat>自定义</PresentationFormat>
  <Paragraphs>0</Paragraphs>
  <Slides>3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4" baseType="lpstr">
      <vt:lpstr>Office 主题​​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</dc:creator>
  <cp:lastModifiedBy>马楠楠</cp:lastModifiedBy>
  <cp:revision>13</cp:revision>
  <dcterms:created xsi:type="dcterms:W3CDTF">2021-10-21T06:53:30Z</dcterms:created>
  <dcterms:modified xsi:type="dcterms:W3CDTF">2021-11-01T09:08:31Z</dcterms:modified>
</cp:coreProperties>
</file>